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48"/>
    <p:sldId id="257" r:id="rId49"/>
    <p:sldId id="258" r:id="rId50"/>
    <p:sldId id="259" r:id="rId51"/>
    <p:sldId id="260" r:id="rId52"/>
    <p:sldId id="261" r:id="rId53"/>
  </p:sldIdLst>
  <p:sldSz cx="18288000" cy="10287000"/>
  <p:notesSz cx="6858000" cy="9144000"/>
  <p:embeddedFontLst>
    <p:embeddedFont>
      <p:font typeface="Oswald" charset="1" panose="00000500000000000000"/>
      <p:regular r:id="rId6"/>
    </p:embeddedFont>
    <p:embeddedFont>
      <p:font typeface="Oswald Bold" charset="1" panose="00000800000000000000"/>
      <p:regular r:id="rId7"/>
    </p:embeddedFont>
    <p:embeddedFont>
      <p:font typeface="Source Sans Pro" charset="1" panose="020B0503030403020204"/>
      <p:regular r:id="rId8"/>
    </p:embeddedFont>
    <p:embeddedFont>
      <p:font typeface="Source Sans Pro Bold" charset="1" panose="020B0703030403020204"/>
      <p:regular r:id="rId9"/>
    </p:embeddedFont>
    <p:embeddedFont>
      <p:font typeface="Source Sans Pro Italics" charset="1" panose="020B0503030403090204"/>
      <p:regular r:id="rId10"/>
    </p:embeddedFont>
    <p:embeddedFont>
      <p:font typeface="Source Sans Pro Bold Italics" charset="1" panose="020B0703030403090204"/>
      <p:regular r:id="rId11"/>
    </p:embeddedFont>
    <p:embeddedFont>
      <p:font typeface="Arimo" charset="1" panose="020B0604020202020204"/>
      <p:regular r:id="rId12"/>
    </p:embeddedFont>
    <p:embeddedFont>
      <p:font typeface="Arimo Bold" charset="1" panose="020B0704020202020204"/>
      <p:regular r:id="rId13"/>
    </p:embeddedFont>
    <p:embeddedFont>
      <p:font typeface="Arimo Italics" charset="1" panose="020B0604020202090204"/>
      <p:regular r:id="rId14"/>
    </p:embeddedFont>
    <p:embeddedFont>
      <p:font typeface="Arimo Bold Italics" charset="1" panose="020B0704020202090204"/>
      <p:regular r:id="rId15"/>
    </p:embeddedFont>
    <p:embeddedFont>
      <p:font typeface="Nunito Sans" charset="1" panose="00000500000000000000"/>
      <p:regular r:id="rId16"/>
    </p:embeddedFont>
    <p:embeddedFont>
      <p:font typeface="Nunito Sans Bold" charset="1" panose="00000800000000000000"/>
      <p:regular r:id="rId17"/>
    </p:embeddedFont>
    <p:embeddedFont>
      <p:font typeface="Nunito Sans Italics" charset="1" panose="00000500000000000000"/>
      <p:regular r:id="rId18"/>
    </p:embeddedFont>
    <p:embeddedFont>
      <p:font typeface="Nunito Sans Bold Italics" charset="1" panose="00000800000000000000"/>
      <p:regular r:id="rId19"/>
    </p:embeddedFont>
    <p:embeddedFont>
      <p:font typeface="Nunito Sans Extra-Light" charset="1" panose="00000300000000000000"/>
      <p:regular r:id="rId20"/>
    </p:embeddedFont>
    <p:embeddedFont>
      <p:font typeface="Nunito Sans Extra-Light Italics" charset="1" panose="00000300000000000000"/>
      <p:regular r:id="rId21"/>
    </p:embeddedFont>
    <p:embeddedFont>
      <p:font typeface="Nunito Sans Light" charset="1" panose="00000400000000000000"/>
      <p:regular r:id="rId22"/>
    </p:embeddedFont>
    <p:embeddedFont>
      <p:font typeface="Nunito Sans Light Italics" charset="1" panose="00000400000000000000"/>
      <p:regular r:id="rId23"/>
    </p:embeddedFont>
    <p:embeddedFont>
      <p:font typeface="Nunito Sans Semi-Bold" charset="1" panose="00000700000000000000"/>
      <p:regular r:id="rId24"/>
    </p:embeddedFont>
    <p:embeddedFont>
      <p:font typeface="Nunito Sans Semi-Bold Italics" charset="1" panose="00000700000000000000"/>
      <p:regular r:id="rId25"/>
    </p:embeddedFont>
    <p:embeddedFont>
      <p:font typeface="Nunito Sans Ultra-Bold" charset="1" panose="00000900000000000000"/>
      <p:regular r:id="rId26"/>
    </p:embeddedFont>
    <p:embeddedFont>
      <p:font typeface="Nunito Sans Ultra-Bold Italics" charset="1" panose="00000900000000000000"/>
      <p:regular r:id="rId27"/>
    </p:embeddedFont>
    <p:embeddedFont>
      <p:font typeface="Nunito Sans Heavy" charset="1" panose="00000A00000000000000"/>
      <p:regular r:id="rId28"/>
    </p:embeddedFont>
    <p:embeddedFont>
      <p:font typeface="Nunito Sans Heavy Italics" charset="1" panose="00000A00000000000000"/>
      <p:regular r:id="rId29"/>
    </p:embeddedFont>
    <p:embeddedFont>
      <p:font typeface="Montserrat" charset="1" panose="00000500000000000000"/>
      <p:regular r:id="rId30"/>
    </p:embeddedFont>
    <p:embeddedFont>
      <p:font typeface="Montserrat Bold" charset="1" panose="00000800000000000000"/>
      <p:regular r:id="rId31"/>
    </p:embeddedFont>
    <p:embeddedFont>
      <p:font typeface="Montserrat Italics" charset="1" panose="00000500000000000000"/>
      <p:regular r:id="rId32"/>
    </p:embeddedFont>
    <p:embeddedFont>
      <p:font typeface="Montserrat Bold Italics" charset="1" panose="00000800000000000000"/>
      <p:regular r:id="rId33"/>
    </p:embeddedFont>
    <p:embeddedFont>
      <p:font typeface="Montserrat Thin" charset="1" panose="00000300000000000000"/>
      <p:regular r:id="rId34"/>
    </p:embeddedFont>
    <p:embeddedFont>
      <p:font typeface="Montserrat Thin Italics" charset="1" panose="00000300000000000000"/>
      <p:regular r:id="rId35"/>
    </p:embeddedFont>
    <p:embeddedFont>
      <p:font typeface="Montserrat Extra-Light" charset="1" panose="00000300000000000000"/>
      <p:regular r:id="rId36"/>
    </p:embeddedFont>
    <p:embeddedFont>
      <p:font typeface="Montserrat Extra-Light Italics" charset="1" panose="00000300000000000000"/>
      <p:regular r:id="rId37"/>
    </p:embeddedFont>
    <p:embeddedFont>
      <p:font typeface="Montserrat Light" charset="1" panose="00000400000000000000"/>
      <p:regular r:id="rId38"/>
    </p:embeddedFont>
    <p:embeddedFont>
      <p:font typeface="Montserrat Light Italics" charset="1" panose="00000400000000000000"/>
      <p:regular r:id="rId39"/>
    </p:embeddedFont>
    <p:embeddedFont>
      <p:font typeface="Montserrat Medium" charset="1" panose="00000600000000000000"/>
      <p:regular r:id="rId40"/>
    </p:embeddedFont>
    <p:embeddedFont>
      <p:font typeface="Montserrat Medium Italics" charset="1" panose="00000600000000000000"/>
      <p:regular r:id="rId41"/>
    </p:embeddedFont>
    <p:embeddedFont>
      <p:font typeface="Montserrat Semi-Bold" charset="1" panose="00000700000000000000"/>
      <p:regular r:id="rId42"/>
    </p:embeddedFont>
    <p:embeddedFont>
      <p:font typeface="Montserrat Semi-Bold Italics" charset="1" panose="00000700000000000000"/>
      <p:regular r:id="rId43"/>
    </p:embeddedFont>
    <p:embeddedFont>
      <p:font typeface="Montserrat Ultra-Bold" charset="1" panose="00000900000000000000"/>
      <p:regular r:id="rId44"/>
    </p:embeddedFont>
    <p:embeddedFont>
      <p:font typeface="Montserrat Ultra-Bold Italics" charset="1" panose="00000900000000000000"/>
      <p:regular r:id="rId45"/>
    </p:embeddedFont>
    <p:embeddedFont>
      <p:font typeface="Montserrat Heavy" charset="1" panose="00000A00000000000000"/>
      <p:regular r:id="rId46"/>
    </p:embeddedFont>
    <p:embeddedFont>
      <p:font typeface="Montserrat Heavy Italics" charset="1" panose="00000A0000000000000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slides/slide1.xml" Type="http://schemas.openxmlformats.org/officeDocument/2006/relationships/slide"/><Relationship Id="rId49" Target="slides/slide2.xml" Type="http://schemas.openxmlformats.org/officeDocument/2006/relationships/slide"/><Relationship Id="rId5" Target="tableStyles.xml" Type="http://schemas.openxmlformats.org/officeDocument/2006/relationships/tableStyles"/><Relationship Id="rId50" Target="slides/slide3.xml" Type="http://schemas.openxmlformats.org/officeDocument/2006/relationships/slide"/><Relationship Id="rId51" Target="slides/slide4.xml" Type="http://schemas.openxmlformats.org/officeDocument/2006/relationships/slide"/><Relationship Id="rId52" Target="slides/slide5.xml" Type="http://schemas.openxmlformats.org/officeDocument/2006/relationships/slide"/><Relationship Id="rId53" Target="slides/slide6.xml" Type="http://schemas.openxmlformats.org/officeDocument/2006/relationships/slide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Relationship Id="rId6" Target="../media/image8.png" Type="http://schemas.openxmlformats.org/officeDocument/2006/relationships/image"/><Relationship Id="rId7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jpe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jpeg" Type="http://schemas.openxmlformats.org/officeDocument/2006/relationships/image"/><Relationship Id="rId6" Target="../media/image23.jpeg" Type="http://schemas.openxmlformats.org/officeDocument/2006/relationships/image"/><Relationship Id="rId7" Target="../media/image24.jpeg" Type="http://schemas.openxmlformats.org/officeDocument/2006/relationships/image"/><Relationship Id="rId8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2192000"/>
          </a:xfrm>
          <a:custGeom>
            <a:avLst/>
            <a:gdLst/>
            <a:ahLst/>
            <a:cxnLst/>
            <a:rect r="r" b="b" t="t" l="l"/>
            <a:pathLst>
              <a:path h="12192000" w="18288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5549598"/>
            <a:ext cx="18288000" cy="6642402"/>
          </a:xfrm>
          <a:custGeom>
            <a:avLst/>
            <a:gdLst/>
            <a:ahLst/>
            <a:cxnLst/>
            <a:rect r="r" b="b" t="t" l="l"/>
            <a:pathLst>
              <a:path h="6642402" w="18288000">
                <a:moveTo>
                  <a:pt x="0" y="0"/>
                </a:moveTo>
                <a:lnTo>
                  <a:pt x="18288000" y="0"/>
                </a:lnTo>
                <a:lnTo>
                  <a:pt x="18288000" y="6642402"/>
                </a:lnTo>
                <a:lnTo>
                  <a:pt x="0" y="6642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354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91892" y="180746"/>
            <a:ext cx="13951588" cy="7157141"/>
          </a:xfrm>
          <a:custGeom>
            <a:avLst/>
            <a:gdLst/>
            <a:ahLst/>
            <a:cxnLst/>
            <a:rect r="r" b="b" t="t" l="l"/>
            <a:pathLst>
              <a:path h="7157141" w="13951588">
                <a:moveTo>
                  <a:pt x="0" y="0"/>
                </a:moveTo>
                <a:lnTo>
                  <a:pt x="13951589" y="0"/>
                </a:lnTo>
                <a:lnTo>
                  <a:pt x="13951589" y="7157141"/>
                </a:lnTo>
                <a:lnTo>
                  <a:pt x="0" y="71571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219200" y="6149920"/>
            <a:ext cx="17993365" cy="180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4701"/>
              </a:lnSpc>
            </a:pPr>
            <a:r>
              <a:rPr lang="en-US" sz="10500" spc="1743">
                <a:solidFill>
                  <a:srgbClr val="FFFFFF"/>
                </a:solidFill>
                <a:latin typeface="Nunito Sans Heavy"/>
              </a:rPr>
              <a:t>WORLD MISSIONS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19200" y="7873920"/>
            <a:ext cx="8648487" cy="7124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Nunito Sans Bold"/>
              </a:rPr>
              <a:t>The Global Ministry of the AFLC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19200" y="8743950"/>
            <a:ext cx="5398173" cy="936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Source Sans Pro"/>
              </a:rPr>
              <a:t>aflcworldmissions.org</a:t>
            </a:r>
          </a:p>
          <a:p>
            <a:pPr>
              <a:lnSpc>
                <a:spcPts val="3744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847247"/>
            <a:ext cx="7978044" cy="7978044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25015" t="0" r="-25015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-2899109" y="49740"/>
            <a:ext cx="15833661" cy="8122641"/>
          </a:xfrm>
          <a:custGeom>
            <a:avLst/>
            <a:gdLst/>
            <a:ahLst/>
            <a:cxnLst/>
            <a:rect r="r" b="b" t="t" l="l"/>
            <a:pathLst>
              <a:path h="8122641" w="15833661">
                <a:moveTo>
                  <a:pt x="0" y="0"/>
                </a:moveTo>
                <a:lnTo>
                  <a:pt x="15833662" y="0"/>
                </a:lnTo>
                <a:lnTo>
                  <a:pt x="15833662" y="8122640"/>
                </a:lnTo>
                <a:lnTo>
                  <a:pt x="0" y="8122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790700" y="1636713"/>
            <a:ext cx="4683984" cy="5501817"/>
            <a:chOff x="0" y="0"/>
            <a:chExt cx="1980573" cy="232638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80573" cy="2326386"/>
            </a:xfrm>
            <a:custGeom>
              <a:avLst/>
              <a:gdLst/>
              <a:ahLst/>
              <a:cxnLst/>
              <a:rect r="r" b="b" t="t" l="l"/>
              <a:pathLst>
                <a:path h="2326386" w="1980573">
                  <a:moveTo>
                    <a:pt x="1856113" y="2326386"/>
                  </a:moveTo>
                  <a:lnTo>
                    <a:pt x="124460" y="2326386"/>
                  </a:lnTo>
                  <a:cubicBezTo>
                    <a:pt x="55880" y="2326386"/>
                    <a:pt x="0" y="2270506"/>
                    <a:pt x="0" y="22019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2201926"/>
                  </a:lnTo>
                  <a:cubicBezTo>
                    <a:pt x="1980573" y="2270506"/>
                    <a:pt x="1924693" y="2326386"/>
                    <a:pt x="1856113" y="2326386"/>
                  </a:cubicBezTo>
                  <a:close/>
                </a:path>
              </a:pathLst>
            </a:custGeom>
            <a:solidFill>
              <a:srgbClr val="237B6D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242296" y="3946481"/>
            <a:ext cx="1222093" cy="1273014"/>
          </a:xfrm>
          <a:custGeom>
            <a:avLst/>
            <a:gdLst/>
            <a:ahLst/>
            <a:cxnLst/>
            <a:rect r="r" b="b" t="t" l="l"/>
            <a:pathLst>
              <a:path h="1273014" w="1222093">
                <a:moveTo>
                  <a:pt x="0" y="0"/>
                </a:moveTo>
                <a:lnTo>
                  <a:pt x="1222093" y="0"/>
                </a:lnTo>
                <a:lnTo>
                  <a:pt x="1222093" y="1273014"/>
                </a:lnTo>
                <a:lnTo>
                  <a:pt x="0" y="1273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57212" y="2135291"/>
            <a:ext cx="1222093" cy="1200707"/>
          </a:xfrm>
          <a:custGeom>
            <a:avLst/>
            <a:gdLst/>
            <a:ahLst/>
            <a:cxnLst/>
            <a:rect r="r" b="b" t="t" l="l"/>
            <a:pathLst>
              <a:path h="1200707" w="1222093">
                <a:moveTo>
                  <a:pt x="0" y="0"/>
                </a:moveTo>
                <a:lnTo>
                  <a:pt x="1222093" y="0"/>
                </a:lnTo>
                <a:lnTo>
                  <a:pt x="1222093" y="1200706"/>
                </a:lnTo>
                <a:lnTo>
                  <a:pt x="0" y="1200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164282" y="1724685"/>
            <a:ext cx="7095018" cy="1997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Nunito Sans Heavy"/>
              </a:rPr>
              <a:t>Our Mission </a:t>
            </a:r>
          </a:p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Nunito Sans Heavy"/>
              </a:rPr>
              <a:t>&amp; Goals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57212" y="3536022"/>
            <a:ext cx="3534134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9"/>
              </a:lnSpc>
            </a:pPr>
            <a:r>
              <a:rPr lang="en-US" sz="3600">
                <a:solidFill>
                  <a:srgbClr val="FFFFFF"/>
                </a:solidFill>
                <a:latin typeface="Nunito Sans Bold"/>
              </a:rPr>
              <a:t>Mission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51033" y="4661510"/>
            <a:ext cx="3534134" cy="4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9"/>
              </a:lnSpc>
            </a:pPr>
            <a:r>
              <a:rPr lang="en-US" sz="3600">
                <a:solidFill>
                  <a:srgbClr val="141414"/>
                </a:solidFill>
                <a:latin typeface="Nunito Sans Bold"/>
              </a:rPr>
              <a:t>Goals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42296" y="5268225"/>
            <a:ext cx="7472082" cy="331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39749" indent="-269875" lvl="1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</a:rPr>
              <a:t>Planting free and living Lutheran congregations</a:t>
            </a:r>
          </a:p>
          <a:p>
            <a:pPr marL="539749" indent="-269875" lvl="1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</a:rPr>
              <a:t>Reaching unreached people groups</a:t>
            </a:r>
          </a:p>
          <a:p>
            <a:pPr marL="539749" indent="-269875" lvl="1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</a:rPr>
              <a:t>Establishing Biblical training</a:t>
            </a:r>
          </a:p>
          <a:p>
            <a:pPr marL="539749" indent="-269875" lvl="1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</a:rPr>
              <a:t>Developing independent congregations</a:t>
            </a:r>
          </a:p>
          <a:p>
            <a:pPr marL="539749" indent="-269875" lvl="1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</a:rPr>
              <a:t>Serving those in need with compassion</a:t>
            </a:r>
          </a:p>
          <a:p>
            <a:pPr marL="539749" indent="-269875" lvl="1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</a:rPr>
              <a:t>Preparing future missionaries for service on the field</a:t>
            </a:r>
          </a:p>
          <a:p>
            <a:pPr>
              <a:lnSpc>
                <a:spcPts val="3774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2457212" y="4044385"/>
            <a:ext cx="3635265" cy="2494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41"/>
              </a:lnSpc>
            </a:pPr>
            <a:r>
              <a:rPr lang="en-US" sz="2212">
                <a:solidFill>
                  <a:srgbClr val="FFFFFF"/>
                </a:solidFill>
                <a:latin typeface="Source Sans Pro"/>
              </a:rPr>
              <a:t>We endeavor to </a:t>
            </a:r>
            <a:r>
              <a:rPr lang="en-US" sz="2212">
                <a:solidFill>
                  <a:srgbClr val="FFFFFF"/>
                </a:solidFill>
                <a:latin typeface="Source Sans Pro Bold"/>
              </a:rPr>
              <a:t>go</a:t>
            </a:r>
            <a:r>
              <a:rPr lang="en-US" sz="2212">
                <a:solidFill>
                  <a:srgbClr val="FFFFFF"/>
                </a:solidFill>
                <a:latin typeface="Source Sans Pro"/>
              </a:rPr>
              <a:t> into all the world , </a:t>
            </a:r>
            <a:r>
              <a:rPr lang="en-US" sz="2212">
                <a:solidFill>
                  <a:srgbClr val="FFFFFF"/>
                </a:solidFill>
                <a:latin typeface="Source Sans Pro Bold"/>
              </a:rPr>
              <a:t>proclaim</a:t>
            </a:r>
            <a:r>
              <a:rPr lang="en-US" sz="2212">
                <a:solidFill>
                  <a:srgbClr val="FFFFFF"/>
                </a:solidFill>
                <a:latin typeface="Source Sans Pro"/>
              </a:rPr>
              <a:t> the gospel message, </a:t>
            </a:r>
            <a:r>
              <a:rPr lang="en-US" sz="2212">
                <a:solidFill>
                  <a:srgbClr val="FFFFFF"/>
                </a:solidFill>
                <a:latin typeface="Source Sans Pro Bold"/>
              </a:rPr>
              <a:t>plant</a:t>
            </a:r>
            <a:r>
              <a:rPr lang="en-US" sz="2212">
                <a:solidFill>
                  <a:srgbClr val="FFFFFF"/>
                </a:solidFill>
                <a:latin typeface="Source Sans Pro"/>
              </a:rPr>
              <a:t> gatherings of Christians, and </a:t>
            </a:r>
            <a:r>
              <a:rPr lang="en-US" sz="2212">
                <a:solidFill>
                  <a:srgbClr val="FFFFFF"/>
                </a:solidFill>
                <a:latin typeface="Source Sans Pro Bold"/>
              </a:rPr>
              <a:t>equip</a:t>
            </a:r>
            <a:r>
              <a:rPr lang="en-US" sz="2212">
                <a:solidFill>
                  <a:srgbClr val="FFFFFF"/>
                </a:solidFill>
                <a:latin typeface="Source Sans Pro"/>
              </a:rPr>
              <a:t> these growing churches in the study of the Word of God.</a:t>
            </a:r>
            <a:r>
              <a:rPr lang="en-US" sz="2212">
                <a:solidFill>
                  <a:srgbClr val="FFFFFF"/>
                </a:solidFill>
                <a:latin typeface="Source Sans Pro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844984"/>
            <a:ext cx="18288000" cy="4442016"/>
            <a:chOff x="0" y="0"/>
            <a:chExt cx="4816593" cy="11699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69914"/>
            </a:xfrm>
            <a:custGeom>
              <a:avLst/>
              <a:gdLst/>
              <a:ahLst/>
              <a:cxnLst/>
              <a:rect r="r" b="b" t="t" l="l"/>
              <a:pathLst>
                <a:path h="11699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69914"/>
                  </a:lnTo>
                  <a:lnTo>
                    <a:pt x="0" y="1169914"/>
                  </a:lnTo>
                  <a:close/>
                </a:path>
              </a:pathLst>
            </a:custGeom>
            <a:solidFill>
              <a:srgbClr val="DAECF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816593" cy="1236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237097" y="2970372"/>
            <a:ext cx="6490152" cy="2626066"/>
            <a:chOff x="0" y="0"/>
            <a:chExt cx="1934102" cy="7825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34102" cy="782583"/>
            </a:xfrm>
            <a:custGeom>
              <a:avLst/>
              <a:gdLst/>
              <a:ahLst/>
              <a:cxnLst/>
              <a:rect r="r" b="b" t="t" l="l"/>
              <a:pathLst>
                <a:path h="782583" w="1934102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7A9ACB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9560752" y="2970372"/>
            <a:ext cx="6490152" cy="2626066"/>
            <a:chOff x="0" y="0"/>
            <a:chExt cx="1934102" cy="78258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34102" cy="782583"/>
            </a:xfrm>
            <a:custGeom>
              <a:avLst/>
              <a:gdLst/>
              <a:ahLst/>
              <a:cxnLst/>
              <a:rect r="r" b="b" t="t" l="l"/>
              <a:pathLst>
                <a:path h="782583" w="1934102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7A9ACB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9560752" y="6140942"/>
            <a:ext cx="6490152" cy="2626066"/>
            <a:chOff x="0" y="0"/>
            <a:chExt cx="1934102" cy="78258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34102" cy="782583"/>
            </a:xfrm>
            <a:custGeom>
              <a:avLst/>
              <a:gdLst/>
              <a:ahLst/>
              <a:cxnLst/>
              <a:rect r="r" b="b" t="t" l="l"/>
              <a:pathLst>
                <a:path h="782583" w="1934102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7A9AC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2237097" y="6140942"/>
            <a:ext cx="6490152" cy="2626066"/>
            <a:chOff x="0" y="0"/>
            <a:chExt cx="1934102" cy="78258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34102" cy="782583"/>
            </a:xfrm>
            <a:custGeom>
              <a:avLst/>
              <a:gdLst/>
              <a:ahLst/>
              <a:cxnLst/>
              <a:rect r="r" b="b" t="t" l="l"/>
              <a:pathLst>
                <a:path h="782583" w="1934102">
                  <a:moveTo>
                    <a:pt x="1809642" y="782582"/>
                  </a:moveTo>
                  <a:lnTo>
                    <a:pt x="124460" y="782582"/>
                  </a:lnTo>
                  <a:cubicBezTo>
                    <a:pt x="55880" y="782582"/>
                    <a:pt x="0" y="726702"/>
                    <a:pt x="0" y="65812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09642" y="0"/>
                  </a:lnTo>
                  <a:cubicBezTo>
                    <a:pt x="1878222" y="0"/>
                    <a:pt x="1934102" y="55880"/>
                    <a:pt x="1934102" y="124460"/>
                  </a:cubicBezTo>
                  <a:lnTo>
                    <a:pt x="1934102" y="658123"/>
                  </a:lnTo>
                  <a:cubicBezTo>
                    <a:pt x="1934102" y="726702"/>
                    <a:pt x="1878222" y="782583"/>
                    <a:pt x="1809642" y="782583"/>
                  </a:cubicBezTo>
                  <a:close/>
                </a:path>
              </a:pathLst>
            </a:custGeom>
            <a:solidFill>
              <a:srgbClr val="7A9ACB"/>
            </a:solid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778743" y="1209675"/>
            <a:ext cx="12730514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Nunito Sans Heavy"/>
              </a:rPr>
              <a:t>AFLC Missionaries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76384" y="6315570"/>
            <a:ext cx="5743848" cy="670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2"/>
              </a:lnSpc>
            </a:pPr>
            <a:r>
              <a:rPr lang="en-US" sz="4540">
                <a:solidFill>
                  <a:srgbClr val="FFFFFF"/>
                </a:solidFill>
                <a:latin typeface="Nunito Sans Bold"/>
              </a:rPr>
              <a:t>Paraguay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1872427" y="2064059"/>
            <a:ext cx="1812633" cy="1812626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1428" t="0" r="-21428" b="0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9144000" y="2153462"/>
            <a:ext cx="1812633" cy="1812626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4976" t="0" r="-24976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872427" y="5399733"/>
            <a:ext cx="1812633" cy="1812626"/>
            <a:chOff x="0" y="0"/>
            <a:chExt cx="6350000" cy="634997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3333" t="0" r="-33333" b="0"/>
              </a:stretch>
            </a:blipFill>
          </p:spPr>
        </p:sp>
      </p:grpSp>
      <p:grpSp>
        <p:nvGrpSpPr>
          <p:cNvPr name="Group 21" id="21"/>
          <p:cNvGrpSpPr>
            <a:grpSpLocks noChangeAspect="true"/>
          </p:cNvGrpSpPr>
          <p:nvPr/>
        </p:nvGrpSpPr>
        <p:grpSpPr>
          <a:xfrm rot="0">
            <a:off x="9144000" y="5399733"/>
            <a:ext cx="1812633" cy="1812626"/>
            <a:chOff x="0" y="0"/>
            <a:chExt cx="6350000" cy="634997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33333" t="0" r="-33333" b="0"/>
              </a:stretch>
            </a:blipFill>
          </p:spPr>
        </p:sp>
      </p:grpSp>
      <p:sp>
        <p:nvSpPr>
          <p:cNvPr name="TextBox 23" id="23"/>
          <p:cNvSpPr txBox="true"/>
          <p:nvPr/>
        </p:nvSpPr>
        <p:spPr>
          <a:xfrm rot="0">
            <a:off x="3876384" y="3206675"/>
            <a:ext cx="5076292" cy="670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2"/>
              </a:lnSpc>
            </a:pPr>
            <a:r>
              <a:rPr lang="en-US" sz="4540">
                <a:solidFill>
                  <a:srgbClr val="FFFFFF"/>
                </a:solidFill>
                <a:latin typeface="Nunito Sans Bold"/>
              </a:rPr>
              <a:t>Brazil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204283" y="6315570"/>
            <a:ext cx="5076292" cy="670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2"/>
              </a:lnSpc>
            </a:pPr>
            <a:r>
              <a:rPr lang="en-US" sz="4540">
                <a:solidFill>
                  <a:srgbClr val="FFFFFF"/>
                </a:solidFill>
                <a:latin typeface="Nunito Sans Bold"/>
              </a:rPr>
              <a:t>Mexico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1147133" y="3206675"/>
            <a:ext cx="5076292" cy="670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312"/>
              </a:lnSpc>
            </a:pPr>
            <a:r>
              <a:rPr lang="en-US" sz="4540">
                <a:solidFill>
                  <a:srgbClr val="FFFFFF"/>
                </a:solidFill>
                <a:latin typeface="Nunito Sans Bold"/>
              </a:rPr>
              <a:t>Uganda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162241" y="3927988"/>
            <a:ext cx="4109723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Jonathan &amp; Tamba Abel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John &amp; Hannah Lee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Paul &amp; Becky Abel 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Jonni Sliver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3162241" y="7174258"/>
            <a:ext cx="4109723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Matthew &amp; Ednay Abel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750966" y="7174258"/>
            <a:ext cx="4109723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Todd &amp; Barb Schierkolk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750966" y="3921453"/>
            <a:ext cx="4109723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Nate &amp; Rhoda Jore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Michael Rokenbrodt</a:t>
            </a:r>
          </a:p>
          <a:p>
            <a:pPr algn="just" marL="388620" indent="-194310" lvl="1">
              <a:lnSpc>
                <a:spcPts val="2520"/>
              </a:lnSpc>
              <a:buFont typeface="Arial"/>
              <a:buChar char="•"/>
            </a:pPr>
            <a:r>
              <a:rPr lang="en-US" sz="1800">
                <a:solidFill>
                  <a:srgbClr val="FFFFFF"/>
                </a:solidFill>
                <a:latin typeface="Montserrat"/>
              </a:rPr>
              <a:t>Brent &amp; Emily Raan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844984"/>
            <a:ext cx="18288000" cy="4442016"/>
            <a:chOff x="0" y="0"/>
            <a:chExt cx="4816593" cy="11699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69914"/>
            </a:xfrm>
            <a:custGeom>
              <a:avLst/>
              <a:gdLst/>
              <a:ahLst/>
              <a:cxnLst/>
              <a:rect r="r" b="b" t="t" l="l"/>
              <a:pathLst>
                <a:path h="116991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69914"/>
                  </a:lnTo>
                  <a:lnTo>
                    <a:pt x="0" y="1169914"/>
                  </a:lnTo>
                  <a:close/>
                </a:path>
              </a:pathLst>
            </a:custGeom>
            <a:solidFill>
              <a:srgbClr val="237B6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4816593" cy="123658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65784" y="2762173"/>
            <a:ext cx="2827012" cy="4240518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29987" t="0" r="-137180" b="-1015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4353453" y="4610472"/>
            <a:ext cx="2817307" cy="4225961"/>
            <a:chOff x="0" y="0"/>
            <a:chExt cx="6350000" cy="9525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55517" t="0" r="-49559" b="-2991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729571" y="2762173"/>
            <a:ext cx="2827012" cy="4240518"/>
            <a:chOff x="0" y="0"/>
            <a:chExt cx="6350000" cy="9525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90340" t="-22192" r="-8459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117240" y="4589620"/>
            <a:ext cx="2817307" cy="4225961"/>
            <a:chOff x="0" y="0"/>
            <a:chExt cx="6350000" cy="9525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10000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495204" y="2741321"/>
            <a:ext cx="2827012" cy="4240518"/>
            <a:chOff x="0" y="0"/>
            <a:chExt cx="6350000" cy="9525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0" t="-33487" r="-218553" b="-25789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028700" y="961129"/>
            <a:ext cx="8004382" cy="103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600"/>
              </a:lnSpc>
            </a:pPr>
            <a:r>
              <a:rPr lang="en-US" sz="8000">
                <a:solidFill>
                  <a:srgbClr val="141414"/>
                </a:solidFill>
                <a:latin typeface="Nunito Sans Heavy"/>
              </a:rPr>
              <a:t>Special Projects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5784" y="7391083"/>
            <a:ext cx="2827012" cy="39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720">
                <a:solidFill>
                  <a:srgbClr val="FFFFFF"/>
                </a:solidFill>
                <a:latin typeface="Nunito Sans Heavy"/>
              </a:rPr>
              <a:t>India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353453" y="2802075"/>
            <a:ext cx="2817307" cy="392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710">
                <a:solidFill>
                  <a:srgbClr val="141414"/>
                </a:solidFill>
                <a:latin typeface="Nunito Sans Heavy"/>
              </a:rPr>
              <a:t>Uganda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729571" y="7391083"/>
            <a:ext cx="2827012" cy="39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720">
                <a:solidFill>
                  <a:srgbClr val="FFFFFF"/>
                </a:solidFill>
                <a:latin typeface="Nunito Sans Heavy"/>
              </a:rPr>
              <a:t>Brazil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8519" y="7804786"/>
            <a:ext cx="2441541" cy="1183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FFFFFF"/>
                </a:solidFill>
                <a:latin typeface="Source Sans Pro"/>
              </a:rPr>
              <a:t>Bibles, Pastor Housing, Theological training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734084" y="7804786"/>
            <a:ext cx="2822500" cy="1183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FFFFFF"/>
                </a:solidFill>
                <a:latin typeface="Source Sans Pro"/>
              </a:rPr>
              <a:t>DRELL, SETELL, ARCA van, Follow them Home, Building projects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117240" y="2781223"/>
            <a:ext cx="2817307" cy="392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710">
                <a:solidFill>
                  <a:srgbClr val="141414"/>
                </a:solidFill>
                <a:latin typeface="Nunito Sans Heavy"/>
              </a:rPr>
              <a:t>Paraguay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189501" y="3276231"/>
            <a:ext cx="2672786" cy="783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107">
                <a:solidFill>
                  <a:srgbClr val="141414"/>
                </a:solidFill>
                <a:latin typeface="Source Sans Pro"/>
              </a:rPr>
              <a:t>Pantry for the Poor, Church library, Pavilion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495204" y="7370231"/>
            <a:ext cx="2827012" cy="39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720">
                <a:solidFill>
                  <a:srgbClr val="FFFFFF"/>
                </a:solidFill>
                <a:latin typeface="Nunito Sans Heavy"/>
              </a:rPr>
              <a:t>Mexico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687022" y="7804786"/>
            <a:ext cx="2463488" cy="1183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FFFFFF"/>
                </a:solidFill>
                <a:latin typeface="Source Sans Pro"/>
              </a:rPr>
              <a:t>Building projects, Christmas gifts, Bibles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4612288" y="3276231"/>
            <a:ext cx="2297791" cy="783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141414"/>
                </a:solidFill>
                <a:latin typeface="Source Sans Pro"/>
              </a:rPr>
              <a:t>Ambassador Institute Workshops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9336364" y="-3404857"/>
            <a:ext cx="4598184" cy="5401036"/>
            <a:chOff x="0" y="0"/>
            <a:chExt cx="1980573" cy="232638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980573" cy="2326386"/>
            </a:xfrm>
            <a:custGeom>
              <a:avLst/>
              <a:gdLst/>
              <a:ahLst/>
              <a:cxnLst/>
              <a:rect r="r" b="b" t="t" l="l"/>
              <a:pathLst>
                <a:path h="2326386" w="1980573">
                  <a:moveTo>
                    <a:pt x="1856113" y="2326386"/>
                  </a:moveTo>
                  <a:lnTo>
                    <a:pt x="124460" y="2326386"/>
                  </a:lnTo>
                  <a:cubicBezTo>
                    <a:pt x="55880" y="2326386"/>
                    <a:pt x="0" y="2270506"/>
                    <a:pt x="0" y="22019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2201926"/>
                  </a:lnTo>
                  <a:cubicBezTo>
                    <a:pt x="1980573" y="2270506"/>
                    <a:pt x="1924693" y="2326386"/>
                    <a:pt x="1856113" y="2326386"/>
                  </a:cubicBezTo>
                  <a:close/>
                </a:path>
              </a:pathLst>
            </a:custGeom>
            <a:solidFill>
              <a:srgbClr val="DAECF5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-16666" r="0" b="-16666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02223" y="6146025"/>
            <a:ext cx="18692446" cy="4140975"/>
            <a:chOff x="0" y="0"/>
            <a:chExt cx="7903905" cy="17509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903905" cy="1750968"/>
            </a:xfrm>
            <a:custGeom>
              <a:avLst/>
              <a:gdLst/>
              <a:ahLst/>
              <a:cxnLst/>
              <a:rect r="r" b="b" t="t" l="l"/>
              <a:pathLst>
                <a:path h="1750968" w="7903905">
                  <a:moveTo>
                    <a:pt x="7779445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1626508"/>
                  </a:lnTo>
                  <a:cubicBezTo>
                    <a:pt x="7903905" y="1695088"/>
                    <a:pt x="7848025" y="1750968"/>
                    <a:pt x="7779445" y="1750968"/>
                  </a:cubicBezTo>
                  <a:close/>
                </a:path>
              </a:pathLst>
            </a:custGeom>
            <a:solidFill>
              <a:srgbClr val="7A9ACB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5411" y="4809392"/>
            <a:ext cx="5005992" cy="4448908"/>
            <a:chOff x="0" y="0"/>
            <a:chExt cx="2153544" cy="191389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53544" cy="1913890"/>
            </a:xfrm>
            <a:custGeom>
              <a:avLst/>
              <a:gdLst/>
              <a:ahLst/>
              <a:cxnLst/>
              <a:rect r="r" b="b" t="t" l="l"/>
              <a:pathLst>
                <a:path h="1913890" w="2153544">
                  <a:moveTo>
                    <a:pt x="202908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789430"/>
                  </a:lnTo>
                  <a:cubicBezTo>
                    <a:pt x="2153544" y="1858010"/>
                    <a:pt x="2097664" y="1913890"/>
                    <a:pt x="2029084" y="1913890"/>
                  </a:cubicBezTo>
                  <a:close/>
                </a:path>
              </a:pathLst>
            </a:custGeom>
            <a:solidFill>
              <a:srgbClr val="237B6D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250019" y="4809392"/>
            <a:ext cx="5005992" cy="4448908"/>
            <a:chOff x="0" y="0"/>
            <a:chExt cx="2153544" cy="19138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53544" cy="1913890"/>
            </a:xfrm>
            <a:custGeom>
              <a:avLst/>
              <a:gdLst/>
              <a:ahLst/>
              <a:cxnLst/>
              <a:rect r="r" b="b" t="t" l="l"/>
              <a:pathLst>
                <a:path h="1913890" w="2153544">
                  <a:moveTo>
                    <a:pt x="202908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789430"/>
                  </a:lnTo>
                  <a:cubicBezTo>
                    <a:pt x="2153544" y="1858010"/>
                    <a:pt x="2097664" y="1913890"/>
                    <a:pt x="2029084" y="1913890"/>
                  </a:cubicBezTo>
                  <a:close/>
                </a:path>
              </a:pathLst>
            </a:custGeom>
            <a:solidFill>
              <a:srgbClr val="237B6D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6639359" y="4809392"/>
            <a:ext cx="5005992" cy="4448908"/>
            <a:chOff x="0" y="0"/>
            <a:chExt cx="2153544" cy="191389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153544" cy="1913890"/>
            </a:xfrm>
            <a:custGeom>
              <a:avLst/>
              <a:gdLst/>
              <a:ahLst/>
              <a:cxnLst/>
              <a:rect r="r" b="b" t="t" l="l"/>
              <a:pathLst>
                <a:path h="1913890" w="2153544">
                  <a:moveTo>
                    <a:pt x="202908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789430"/>
                  </a:lnTo>
                  <a:cubicBezTo>
                    <a:pt x="2153544" y="1858010"/>
                    <a:pt x="2097664" y="1913890"/>
                    <a:pt x="2029084" y="1913890"/>
                  </a:cubicBezTo>
                  <a:close/>
                </a:path>
              </a:pathLst>
            </a:custGeom>
            <a:solidFill>
              <a:srgbClr val="237B6D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1770792"/>
            <a:ext cx="10618296" cy="1377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>
                <a:solidFill>
                  <a:srgbClr val="141414"/>
                </a:solidFill>
                <a:latin typeface="Nunito Sans Heavy"/>
              </a:rPr>
              <a:t>Partner with us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70633" y="4237892"/>
            <a:ext cx="1492593" cy="502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28"/>
              </a:lnSpc>
            </a:pPr>
            <a:r>
              <a:rPr lang="en-US" sz="29663">
                <a:solidFill>
                  <a:srgbClr val="8BC3AD">
                    <a:alpha val="28627"/>
                  </a:srgbClr>
                </a:solidFill>
                <a:latin typeface="Oswald"/>
              </a:rPr>
              <a:t>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55139" y="6729851"/>
            <a:ext cx="4479554" cy="2029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35"/>
              </a:lnSpc>
            </a:pPr>
            <a:r>
              <a:rPr lang="en-US" sz="3599">
                <a:solidFill>
                  <a:srgbClr val="FFFFFF"/>
                </a:solidFill>
                <a:latin typeface="Source Sans Pro"/>
              </a:rPr>
              <a:t>Continual Prayer for our Missionaries and Ministries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71025" y="4237892"/>
            <a:ext cx="1800922" cy="502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528"/>
              </a:lnSpc>
              <a:spcBef>
                <a:spcPct val="0"/>
              </a:spcBef>
            </a:pPr>
            <a:r>
              <a:rPr lang="en-US" sz="29663" strike="noStrike" u="none">
                <a:solidFill>
                  <a:srgbClr val="8BC3AD">
                    <a:alpha val="28627"/>
                  </a:srgbClr>
                </a:solidFill>
                <a:latin typeface="Oswald"/>
              </a:rPr>
              <a:t>2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69087" y="6729851"/>
            <a:ext cx="4479554" cy="2029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35"/>
              </a:lnSpc>
            </a:pPr>
            <a:r>
              <a:rPr lang="en-US" sz="3599">
                <a:solidFill>
                  <a:srgbClr val="FFFFFF"/>
                </a:solidFill>
                <a:latin typeface="Source Sans Pro"/>
              </a:rPr>
              <a:t>Read our Newsletters and Follow us on Social Media</a:t>
            </a:r>
            <a:r>
              <a:rPr lang="en-US" sz="3599">
                <a:solidFill>
                  <a:srgbClr val="FFFFFF"/>
                </a:solidFill>
                <a:latin typeface="Source Sans Pro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87834" y="4237892"/>
            <a:ext cx="1798119" cy="5020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1528"/>
              </a:lnSpc>
              <a:spcBef>
                <a:spcPct val="0"/>
              </a:spcBef>
            </a:pPr>
            <a:r>
              <a:rPr lang="en-US" sz="29663" strike="noStrike" u="none">
                <a:solidFill>
                  <a:srgbClr val="8BC3AD">
                    <a:alpha val="28627"/>
                  </a:srgbClr>
                </a:solidFill>
                <a:latin typeface="Oswald"/>
              </a:rPr>
              <a:t>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779746" y="6729851"/>
            <a:ext cx="4479554" cy="1344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435"/>
              </a:lnSpc>
            </a:pPr>
            <a:r>
              <a:rPr lang="en-US" sz="3599">
                <a:solidFill>
                  <a:srgbClr val="FFFFFF"/>
                </a:solidFill>
                <a:latin typeface="Source Sans Pro"/>
              </a:rPr>
              <a:t>Monthly Financial Support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8963700" y="1100342"/>
            <a:ext cx="5615566" cy="2880776"/>
          </a:xfrm>
          <a:custGeom>
            <a:avLst/>
            <a:gdLst/>
            <a:ahLst/>
            <a:cxnLst/>
            <a:rect r="r" b="b" t="t" l="l"/>
            <a:pathLst>
              <a:path h="2880776" w="5615566">
                <a:moveTo>
                  <a:pt x="0" y="0"/>
                </a:moveTo>
                <a:lnTo>
                  <a:pt x="5615566" y="0"/>
                </a:lnTo>
                <a:lnTo>
                  <a:pt x="5615566" y="2880776"/>
                </a:lnTo>
                <a:lnTo>
                  <a:pt x="0" y="2880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97827"/>
            <a:ext cx="2638732" cy="10682654"/>
            <a:chOff x="0" y="0"/>
            <a:chExt cx="1115760" cy="451704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15760" cy="4517048"/>
            </a:xfrm>
            <a:custGeom>
              <a:avLst/>
              <a:gdLst/>
              <a:ahLst/>
              <a:cxnLst/>
              <a:rect r="r" b="b" t="t" l="l"/>
              <a:pathLst>
                <a:path h="4517048" w="1115760">
                  <a:moveTo>
                    <a:pt x="991300" y="4517048"/>
                  </a:moveTo>
                  <a:lnTo>
                    <a:pt x="124460" y="4517048"/>
                  </a:lnTo>
                  <a:cubicBezTo>
                    <a:pt x="55880" y="4517048"/>
                    <a:pt x="0" y="4461168"/>
                    <a:pt x="0" y="4392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300" y="0"/>
                  </a:lnTo>
                  <a:cubicBezTo>
                    <a:pt x="1059880" y="0"/>
                    <a:pt x="1115760" y="55880"/>
                    <a:pt x="1115760" y="124460"/>
                  </a:cubicBezTo>
                  <a:lnTo>
                    <a:pt x="1115760" y="4392588"/>
                  </a:lnTo>
                  <a:cubicBezTo>
                    <a:pt x="1115760" y="4461168"/>
                    <a:pt x="1059880" y="4517048"/>
                    <a:pt x="991300" y="4517048"/>
                  </a:cubicBezTo>
                  <a:close/>
                </a:path>
              </a:pathLst>
            </a:custGeom>
            <a:solidFill>
              <a:srgbClr val="7A9ACB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7151050" y="2507641"/>
            <a:ext cx="15833661" cy="8122641"/>
          </a:xfrm>
          <a:custGeom>
            <a:avLst/>
            <a:gdLst/>
            <a:ahLst/>
            <a:cxnLst/>
            <a:rect r="r" b="b" t="t" l="l"/>
            <a:pathLst>
              <a:path h="8122641" w="15833661">
                <a:moveTo>
                  <a:pt x="0" y="0"/>
                </a:moveTo>
                <a:lnTo>
                  <a:pt x="15833661" y="0"/>
                </a:lnTo>
                <a:lnTo>
                  <a:pt x="15833661" y="8122641"/>
                </a:lnTo>
                <a:lnTo>
                  <a:pt x="0" y="812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75732" y="1028700"/>
            <a:ext cx="3291224" cy="4936837"/>
            <a:chOff x="0" y="0"/>
            <a:chExt cx="6350000" cy="9525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50000" t="0" r="-5000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420256" y="1028700"/>
            <a:ext cx="5486400" cy="8229600"/>
            <a:chOff x="0" y="0"/>
            <a:chExt cx="6350000" cy="9525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0000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8976173" y="1028700"/>
            <a:ext cx="4936837" cy="4936837"/>
            <a:chOff x="0" y="0"/>
            <a:chExt cx="6350000" cy="6350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16679" t="0" r="-16679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951065" y="6296355"/>
            <a:ext cx="2961945" cy="2961945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41109" t="0" r="-41109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5375732" y="6296355"/>
            <a:ext cx="5265746" cy="2961945"/>
            <a:chOff x="0" y="0"/>
            <a:chExt cx="11289030" cy="63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l="0" t="-48" r="0" b="-48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444592" y="1634805"/>
            <a:ext cx="5814708" cy="3724626"/>
            <a:chOff x="0" y="0"/>
            <a:chExt cx="2146162" cy="137472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146162" cy="1374729"/>
            </a:xfrm>
            <a:custGeom>
              <a:avLst/>
              <a:gdLst/>
              <a:ahLst/>
              <a:cxnLst/>
              <a:rect r="r" b="b" t="t" l="l"/>
              <a:pathLst>
                <a:path h="1374729" w="2146162">
                  <a:moveTo>
                    <a:pt x="2021701" y="1374729"/>
                  </a:moveTo>
                  <a:lnTo>
                    <a:pt x="124460" y="1374729"/>
                  </a:lnTo>
                  <a:cubicBezTo>
                    <a:pt x="55880" y="1374729"/>
                    <a:pt x="0" y="1318849"/>
                    <a:pt x="0" y="12502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1702" y="0"/>
                  </a:lnTo>
                  <a:cubicBezTo>
                    <a:pt x="2090282" y="0"/>
                    <a:pt x="2146162" y="55880"/>
                    <a:pt x="2146162" y="124460"/>
                  </a:cubicBezTo>
                  <a:lnTo>
                    <a:pt x="2146162" y="1250269"/>
                  </a:lnTo>
                  <a:cubicBezTo>
                    <a:pt x="2146162" y="1318849"/>
                    <a:pt x="2090282" y="1374729"/>
                    <a:pt x="2021702" y="1374729"/>
                  </a:cubicBezTo>
                  <a:close/>
                </a:path>
              </a:pathLst>
            </a:custGeom>
            <a:solidFill>
              <a:srgbClr val="237B6D"/>
            </a:solid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11792139" y="4312758"/>
            <a:ext cx="5119615" cy="4693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44"/>
              </a:lnSpc>
            </a:pPr>
            <a:r>
              <a:rPr lang="en-US" sz="3200">
                <a:solidFill>
                  <a:srgbClr val="FFFFFF"/>
                </a:solidFill>
                <a:latin typeface="Nunito Sans Bold"/>
              </a:rPr>
              <a:t>For your continued support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792139" y="3379308"/>
            <a:ext cx="5119615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39"/>
              </a:lnSpc>
            </a:pPr>
            <a:r>
              <a:rPr lang="en-US" sz="7200">
                <a:solidFill>
                  <a:srgbClr val="FFFFFF"/>
                </a:solidFill>
                <a:latin typeface="Nunito Sans Heavy"/>
              </a:rPr>
              <a:t>Thank you 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227335" y="6797432"/>
            <a:ext cx="3820268" cy="1959791"/>
          </a:xfrm>
          <a:custGeom>
            <a:avLst/>
            <a:gdLst/>
            <a:ahLst/>
            <a:cxnLst/>
            <a:rect r="r" b="b" t="t" l="l"/>
            <a:pathLst>
              <a:path h="1959791" w="3820268">
                <a:moveTo>
                  <a:pt x="0" y="0"/>
                </a:moveTo>
                <a:lnTo>
                  <a:pt x="3820269" y="0"/>
                </a:lnTo>
                <a:lnTo>
                  <a:pt x="3820269" y="1959791"/>
                </a:lnTo>
                <a:lnTo>
                  <a:pt x="0" y="1959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DAGAD_3-6-U</dc:identifier>
  <dcterms:modified xsi:type="dcterms:W3CDTF">2011-08-01T06:04:30Z</dcterms:modified>
  <cp:revision>1</cp:revision>
  <dc:title>May Promo powerpoint </dc:title>
</cp:coreProperties>
</file>